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296" r:id="rId3"/>
    <p:sldId id="307" r:id="rId4"/>
    <p:sldId id="303" r:id="rId5"/>
    <p:sldId id="304" r:id="rId6"/>
    <p:sldId id="308" r:id="rId7"/>
    <p:sldId id="309" r:id="rId8"/>
    <p:sldId id="310" r:id="rId9"/>
    <p:sldId id="311" r:id="rId10"/>
    <p:sldId id="316" r:id="rId11"/>
    <p:sldId id="313" r:id="rId12"/>
    <p:sldId id="315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2023/3/20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5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98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7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8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2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2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0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2023/3/20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2023/3/20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2023/3/20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2023/3/20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99918DF-6F0D-58E2-1751-A159C5D1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78" y="1017708"/>
            <a:ext cx="9330321" cy="2490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3806889" y="4270015"/>
            <a:ext cx="411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  Knowledge-Based Systems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2023/03/21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6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CV AL(</a:t>
            </a:r>
            <a:r>
              <a:rPr lang="en-US" altLang="zh-CN" dirty="0" err="1"/>
              <a:t>GradientBoost</a:t>
            </a:r>
            <a:r>
              <a:rPr lang="en-US" altLang="zh-CN" dirty="0"/>
              <a:t>, </a:t>
            </a:r>
            <a:r>
              <a:rPr lang="en-US" altLang="zh-CN" dirty="0" err="1"/>
              <a:t>uncertainty_sampling</a:t>
            </a:r>
            <a:r>
              <a:rPr lang="en-US" altLang="zh-CN" dirty="0"/>
              <a:t>)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90891-C2B1-FF02-0FA0-4681D5CF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55" y="4600669"/>
            <a:ext cx="8596105" cy="1745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771B4E-B632-859B-92BB-23E74CAC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33" y="1160985"/>
            <a:ext cx="3772227" cy="31701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E8C2B9-6E19-BA96-E437-FFD7B3E1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721" y="1122882"/>
            <a:ext cx="3894157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0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CV  SMOTE+SVM/RF/GB/GNB/LR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94F1FA-F17C-EEA0-41ED-07232491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8" y="1440759"/>
            <a:ext cx="11275477" cy="1619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9FF073-957F-3410-4371-4EA2DB719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8" y="3429000"/>
            <a:ext cx="11425058" cy="14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Full test  SMOTE+SVM/RF/GB/GNB/LR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79E889-21A3-04B0-C96E-C33D2F32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75" y="1521220"/>
            <a:ext cx="7097712" cy="29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473D70-868D-0E69-1B73-0E47C6F7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204" y="1583226"/>
            <a:ext cx="7835923" cy="36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 err="1"/>
              <a:t>AutoEncoder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8F2BB2-D54B-555E-E529-EE0DD47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39" y="849406"/>
            <a:ext cx="7521592" cy="51591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0A38ED-2936-584B-C654-2FD37DE60A2E}"/>
              </a:ext>
            </a:extLst>
          </p:cNvPr>
          <p:cNvSpPr txBox="1"/>
          <p:nvPr/>
        </p:nvSpPr>
        <p:spPr>
          <a:xfrm>
            <a:off x="784549" y="1744824"/>
            <a:ext cx="3199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其中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Reconstructed Input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接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Sigmoid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激活函数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,Lambda layer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使用 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Reconstructed Input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与输入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进行距离计算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文中使用欧式距离和余弦距离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6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Weighting Network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E99C5E-E707-5AE0-9BBE-249CE430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18" y="902751"/>
            <a:ext cx="7186283" cy="50524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580069-3BA3-DE6D-7D6B-C7B70CB32A5A}"/>
              </a:ext>
            </a:extLst>
          </p:cNvPr>
          <p:cNvSpPr txBox="1"/>
          <p:nvPr/>
        </p:nvSpPr>
        <p:spPr>
          <a:xfrm flipH="1">
            <a:off x="830268" y="1744824"/>
            <a:ext cx="2883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将输入接几层全连接层然后接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softmax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输出得到权重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，将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与输入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对应位置元素进行乘积得到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weighted input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3965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Prediction Network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C0B0F4-F178-10DD-0CEC-3F4A6E328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57" y="914182"/>
            <a:ext cx="6279424" cy="50296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435A74-F1D1-E5A8-ED5C-0740CF527FF2}"/>
              </a:ext>
            </a:extLst>
          </p:cNvPr>
          <p:cNvSpPr txBox="1"/>
          <p:nvPr/>
        </p:nvSpPr>
        <p:spPr>
          <a:xfrm flipH="1">
            <a:off x="988111" y="1819469"/>
            <a:ext cx="3034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AutoEncoder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得到的距离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d,Encoder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得到的编码后的输入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z,Weighting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 Network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输出</a:t>
            </a:r>
            <a:r>
              <a:rPr lang="en-US" altLang="zh-CN" dirty="0" err="1">
                <a:solidFill>
                  <a:schemeClr val="bg1"/>
                </a:solidFill>
                <a:latin typeface="+mj-lt"/>
              </a:rPr>
              <a:t>concat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起来。接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32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个神经元的线性层，经过</a:t>
            </a:r>
            <a:r>
              <a:rPr lang="en-US" altLang="zh-CN" dirty="0">
                <a:solidFill>
                  <a:schemeClr val="bg1"/>
                </a:solidFill>
                <a:latin typeface="+mj-lt"/>
              </a:rPr>
              <a:t>GEV</a:t>
            </a:r>
            <a:r>
              <a:rPr lang="zh-CN" altLang="en-US" dirty="0">
                <a:solidFill>
                  <a:schemeClr val="bg1"/>
                </a:solidFill>
                <a:latin typeface="+mj-lt"/>
              </a:rPr>
              <a:t>激活函数后输出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6C4C3F-83FE-E3F0-0766-468256A1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99" y="4110096"/>
            <a:ext cx="1600339" cy="464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C3EF52-C60B-A520-BF2B-9A203C233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9" y="4896654"/>
            <a:ext cx="3657917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7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Overview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AA9344-135B-0474-2AAB-FFD0C1CB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405" y="1337371"/>
            <a:ext cx="6915851" cy="50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BF412-A25A-71C2-731D-BA1A1FE6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22" y="1132895"/>
            <a:ext cx="6877382" cy="54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Performance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95205-904A-9942-E8DF-B885DAB6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32" y="1266724"/>
            <a:ext cx="7795936" cy="3223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68ECF3-B1DC-2146-F949-B3BA0BBD8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89" y="4571656"/>
            <a:ext cx="5042148" cy="22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4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Performance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DFBFF-4988-167F-AC60-9BDC8065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61" y="301622"/>
            <a:ext cx="4962004" cy="65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961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1238</TotalTime>
  <Words>167</Words>
  <Application>Microsoft Office PowerPoint</Application>
  <PresentationFormat>宽屏</PresentationFormat>
  <Paragraphs>41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Meiryo UI</vt:lpstr>
      <vt:lpstr>Microsoft YaHei UI</vt:lpstr>
      <vt:lpstr>MingLiU</vt:lpstr>
      <vt:lpstr>宋体</vt:lpstr>
      <vt:lpstr>Arial</vt:lpstr>
      <vt:lpstr>Calibri</vt:lpstr>
      <vt:lpstr>Bold Tech</vt:lpstr>
      <vt:lpstr>PowerPoint 演示文稿</vt:lpstr>
      <vt:lpstr>Architecture</vt:lpstr>
      <vt:lpstr>AutoEncoder</vt:lpstr>
      <vt:lpstr>Weighting Network</vt:lpstr>
      <vt:lpstr>Prediction Network</vt:lpstr>
      <vt:lpstr>Overview</vt:lpstr>
      <vt:lpstr>Dataset</vt:lpstr>
      <vt:lpstr>Performance</vt:lpstr>
      <vt:lpstr>Performance</vt:lpstr>
      <vt:lpstr>CV AL(GradientBoost, uncertainty_sampling)</vt:lpstr>
      <vt:lpstr>CV  SMOTE+SVM/RF/GB/GNB/LR</vt:lpstr>
      <vt:lpstr>Full test  SMOTE+SVM/RF/GB/GNB/LR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131</cp:revision>
  <dcterms:created xsi:type="dcterms:W3CDTF">2022-09-22T16:54:07Z</dcterms:created>
  <dcterms:modified xsi:type="dcterms:W3CDTF">2023-03-20T18:37:31Z</dcterms:modified>
</cp:coreProperties>
</file>